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73"/>
  </p:notesMasterIdLst>
  <p:sldIdLst>
    <p:sldId id="256" r:id="rId2"/>
    <p:sldId id="257" r:id="rId3"/>
    <p:sldId id="259" r:id="rId4"/>
    <p:sldId id="260" r:id="rId5"/>
    <p:sldId id="285" r:id="rId6"/>
    <p:sldId id="286" r:id="rId7"/>
    <p:sldId id="287" r:id="rId8"/>
    <p:sldId id="28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261" r:id="rId71"/>
    <p:sldId id="278" r:id="rId72"/>
  </p:sldIdLst>
  <p:sldSz cx="9144000" cy="5143500" type="screen16x9"/>
  <p:notesSz cx="6858000" cy="9144000"/>
  <p:embeddedFontLst>
    <p:embeddedFont>
      <p:font typeface="Titillium Web" charset="0"/>
      <p:regular r:id="rId74"/>
      <p:bold r:id="rId75"/>
      <p:italic r:id="rId76"/>
      <p:boldItalic r:id="rId77"/>
    </p:embeddedFont>
    <p:embeddedFont>
      <p:font typeface="Titillium Web Light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08A5951-98DD-4594-8071-0D870C603680}">
  <a:tblStyle styleId="{808A5951-98DD-4594-8071-0D870C6036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9895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Bootcamp DevOps Dumbways</a:t>
            </a:r>
            <a:endParaRPr sz="4400" dirty="0"/>
          </a:p>
        </p:txBody>
      </p:sp>
      <p:sp>
        <p:nvSpPr>
          <p:cNvPr id="3" name="Google Shape;69;p13"/>
          <p:cNvSpPr txBox="1">
            <a:spLocks/>
          </p:cNvSpPr>
          <p:nvPr/>
        </p:nvSpPr>
        <p:spPr>
          <a:xfrm>
            <a:off x="685800" y="2571749"/>
            <a:ext cx="7467600" cy="16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b="1" dirty="0" smtClean="0">
                <a:latin typeface="Titillium Web"/>
                <a:ea typeface="Titillium Web"/>
                <a:cs typeface="Titillium Web"/>
                <a:sym typeface="Titillium Web"/>
              </a:rPr>
              <a:t>Khaerul Anwar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Persentasi Week 4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49561"/>
            <a:ext cx="7239000" cy="31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81" y="1200150"/>
            <a:ext cx="7025237" cy="34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54961"/>
            <a:ext cx="7239000" cy="3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20434"/>
            <a:ext cx="7239000" cy="26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85" y="1200150"/>
            <a:ext cx="7101430" cy="34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24084"/>
            <a:ext cx="7239000" cy="14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72147"/>
            <a:ext cx="7239000" cy="331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7750"/>
            <a:ext cx="6781800" cy="39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47750"/>
            <a:ext cx="6400800" cy="39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47749"/>
            <a:ext cx="5943600" cy="39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Materi</a:t>
            </a:r>
            <a:endParaRPr dirty="0"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5334000" y="1428750"/>
            <a:ext cx="2690305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 smtClean="0"/>
              <a:t>Server Automation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/>
              <a:t>Ansible for Server Automation</a:t>
            </a:r>
            <a:endParaRPr sz="1200"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146041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smtClean="0"/>
              <a:t>Monitoring Server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Setup Monitoring Server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/>
              <a:t>Connect Multiple Server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2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61;p12"/>
          <p:cNvSpPr txBox="1">
            <a:spLocks/>
          </p:cNvSpPr>
          <p:nvPr/>
        </p:nvSpPr>
        <p:spPr>
          <a:xfrm>
            <a:off x="2923592" y="1553158"/>
            <a:ext cx="2146041" cy="3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000"/>
              <a:buFont typeface="Titillium Web Light"/>
              <a:buChar char="▰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○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■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●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○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■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●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○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tillium Web Light"/>
              <a:buChar char="■"/>
              <a:defRPr sz="2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US" sz="1200" b="1" dirty="0" smtClean="0"/>
              <a:t>Deploy PHP Application</a:t>
            </a:r>
            <a:endParaRPr lang="en-US" sz="1200" dirty="0" smtClean="0"/>
          </a:p>
          <a:p>
            <a:pPr marL="0" indent="0">
              <a:buClr>
                <a:schemeClr val="dk1"/>
              </a:buClr>
              <a:buSzPts val="1100"/>
              <a:buFont typeface="Titillium Web Light"/>
              <a:buNone/>
            </a:pPr>
            <a:r>
              <a:rPr lang="en-US" sz="1200" dirty="0" smtClean="0"/>
              <a:t>Deploy Sipeka Apllication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45" y="1200150"/>
            <a:ext cx="4378055" cy="382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8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8" y="1200150"/>
            <a:ext cx="6929411" cy="35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270622"/>
            <a:ext cx="7501567" cy="34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08234"/>
            <a:ext cx="7239000" cy="1419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59" y="3105150"/>
            <a:ext cx="7239000" cy="16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52400" y="87437"/>
            <a:ext cx="4180114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1950"/>
            <a:ext cx="524677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94092"/>
            <a:ext cx="4953000" cy="24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565"/>
            <a:ext cx="7848600" cy="36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30620"/>
            <a:ext cx="8033272" cy="37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8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6200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 smtClean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3" y="1232565"/>
            <a:ext cx="7821954" cy="36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8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3950"/>
            <a:ext cx="7125764" cy="3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 HEADLINE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44" y="996043"/>
            <a:ext cx="6343356" cy="39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3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23950"/>
            <a:ext cx="5257800" cy="39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2198"/>
            <a:ext cx="7125764" cy="3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3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97136"/>
            <a:ext cx="7125764" cy="28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3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85" y="1123950"/>
            <a:ext cx="6222193" cy="3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1950"/>
            <a:ext cx="7125764" cy="314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0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05465"/>
            <a:ext cx="7125764" cy="24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0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1" y="1123950"/>
            <a:ext cx="7114642" cy="381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Cpanel – Deploy PHP Application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9590"/>
            <a:ext cx="7239000" cy="3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0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 smtClean="0"/>
              <a:t>Optional Security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0158"/>
            <a:ext cx="7125764" cy="3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4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0150"/>
            <a:ext cx="7239000" cy="3455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Optional Security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5" y="1260158"/>
            <a:ext cx="6753525" cy="3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3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 smtClean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00150"/>
            <a:ext cx="807897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5" y="1467129"/>
            <a:ext cx="6753525" cy="33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16" y="1260158"/>
            <a:ext cx="6343443" cy="37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8" y="2114550"/>
            <a:ext cx="6753525" cy="15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5" y="2122608"/>
            <a:ext cx="6753525" cy="20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5" y="2191358"/>
            <a:ext cx="6753525" cy="19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8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00150"/>
            <a:ext cx="4343400" cy="34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8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47750"/>
            <a:ext cx="3886200" cy="39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8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47750"/>
            <a:ext cx="642791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550"/>
            <a:ext cx="8000575" cy="22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68" y="1047750"/>
            <a:ext cx="606418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84" y="1123950"/>
            <a:ext cx="6427916" cy="1631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3798"/>
            <a:ext cx="6427916" cy="22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30729"/>
            <a:ext cx="4386943" cy="41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76350"/>
            <a:ext cx="764999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12" y="1047750"/>
            <a:ext cx="575209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71550"/>
            <a:ext cx="2898371" cy="4057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00150"/>
            <a:ext cx="453453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37" y="1047750"/>
            <a:ext cx="567864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32219"/>
            <a:ext cx="6427916" cy="17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91" y="1047750"/>
            <a:ext cx="387153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6535"/>
            <a:ext cx="6427916" cy="28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68537"/>
            <a:ext cx="7239000" cy="25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55781"/>
            <a:ext cx="6427916" cy="22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72379"/>
            <a:ext cx="6427916" cy="36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8750"/>
            <a:ext cx="79592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57350"/>
            <a:ext cx="7150815" cy="2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31746"/>
            <a:ext cx="6427916" cy="37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85730"/>
            <a:ext cx="6427916" cy="30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7568"/>
            <a:ext cx="6427916" cy="14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09" y="1047750"/>
            <a:ext cx="639949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72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2659"/>
            <a:ext cx="6427916" cy="28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21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74676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Ansible Server Automation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77" y="1047750"/>
            <a:ext cx="561216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2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19561"/>
            <a:ext cx="7239000" cy="26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1478"/>
            <a:ext cx="7239000" cy="20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285750"/>
            <a:ext cx="6025500" cy="701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/>
              <a:t>Monitoring Server</a:t>
            </a:r>
            <a:endParaRPr 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92" y="1200149"/>
            <a:ext cx="6191907" cy="37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324</Words>
  <Application>Microsoft Office PowerPoint</Application>
  <PresentationFormat>On-screen Show (16:9)</PresentationFormat>
  <Paragraphs>151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Titillium Web</vt:lpstr>
      <vt:lpstr>Titillium Web Light</vt:lpstr>
      <vt:lpstr>Ninacor template</vt:lpstr>
      <vt:lpstr>Bootcamp DevOps Dumbways</vt:lpstr>
      <vt:lpstr>Materi</vt:lpstr>
      <vt:lpstr>1. TRANSITION HEADLINE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Monitoring Server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Cpanel – Deploy PHP Application</vt:lpstr>
      <vt:lpstr>Optional Security</vt:lpstr>
      <vt:lpstr>Optional Security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Ansible Server Automation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DevOps Dumbways</dc:title>
  <cp:lastModifiedBy>Khaerul Anwar</cp:lastModifiedBy>
  <cp:revision>6</cp:revision>
  <dcterms:modified xsi:type="dcterms:W3CDTF">2021-01-11T05:09:18Z</dcterms:modified>
</cp:coreProperties>
</file>